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8" r:id="rId3"/>
    <p:sldId id="259" r:id="rId4"/>
    <p:sldId id="266" r:id="rId5"/>
    <p:sldId id="261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771B55-E88A-675E-806C-882DE16E8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6E4D93-0CAA-A414-3DD6-EEF050BAB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35FA20-EB13-C4E2-5BB3-EC47B7432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4BBF-78B3-48D5-BE54-6E3896FFC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489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8F3A9-8062-DE33-A006-BD5FEA7D1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FC988F-88BE-3FCE-1DA5-05D871C99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716F4-FA6C-848E-7BAD-7C22D5BF8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C3A24-7361-4302-ABBA-C990839CEB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1017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C2343-DFFD-B9F9-6DAA-49FA3C4DD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CD727-EAB9-0D5F-DAA6-110358585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B57E9-900E-A6C5-3BF0-A7EC3237C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267DA-1933-4565-ABD5-48569A3E6F6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94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0C719-8534-7AF2-8AE8-652601E77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2DD87-563B-51FB-42B8-E7B41CF2F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CA02D-0FA3-BAFA-93F0-EB9DC71D5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7E67D-83F7-4D97-8B86-4695BAE14C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567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51A18-B98E-AAB1-8655-0AC9B6328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86E6D0-BB71-312E-669B-221AD9152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CA0F42-2E2F-64C5-F017-D39CFDA62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1EA54-FF35-4220-BC5B-E440C6E281F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161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1AFFFC-245D-8870-57C8-D5B6F9026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2B1EC2-25A0-7090-1000-B087DDD4E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D3E9893-5B3A-6B40-93F9-91E1112D4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0E5BD-CF3B-49CF-90C6-3075A69443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7896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737F61C-067C-A8C7-7962-DFEFD4503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2973777-93F4-9F90-A560-26D5DFC88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E3BD9A-D424-86A1-16C8-9F809CF29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EE5A7-F3F4-4D58-A65C-B241B0249E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206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582F305-BB57-136C-C5C3-C83EA6AC7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49AEFA6-0210-CC50-F2F6-389A16A56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BFF489E-272A-8564-31A1-72D8F658F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EF87-A161-47AD-B9D6-61C824A524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684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00BBF73E-7211-904F-8222-D604A604E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C87E814-9BC6-A7C0-D260-DB67B2B92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263499-E0B3-4EFD-C737-E6A071C9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2E0AD-966E-44A8-9C21-6A6A357458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401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D8FFD5-31DE-34B2-3FD9-16DBA106B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C55347-DB33-83B9-E001-02E7574F6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6007B9D-EEEB-5103-2280-2D6A23D41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B1520-EC7B-4614-AA7F-F663C3935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27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52BF3DE-0D66-54AB-A9EE-4C790DBBD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5A04EE1-3E52-621B-AB9F-393F9CDBCF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699601-75CC-0868-3C76-2F218E6C2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E889A-DDDF-4CE2-8AF1-CCCEE627EA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929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1059EB8-B537-9013-1ED8-D12620D62A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8C7F96-ABFC-3DF9-CFB6-2FEF7D52F5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1DC6F-7172-DE57-8F7F-55E335BA3D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271D5-ADB1-5AC5-C7BE-2971D71A85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C305A9-93AF-4F56-8E5E-52F7106EE2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025D0E-85AA-4769-8019-2BBEC22C05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4C543F0-43C5-C465-E379-4FE1C8D180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15480" y="1484784"/>
            <a:ext cx="9793088" cy="396044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When shall I come unto the healing waters?</a:t>
            </a:r>
          </a:p>
          <a:p>
            <a:r>
              <a:rPr lang="en-US" altLang="en-US" sz="4000" dirty="0"/>
              <a:t>Lifting my heart, I cry to thee my prayer.</a:t>
            </a:r>
          </a:p>
          <a:p>
            <a:r>
              <a:rPr lang="en-US" altLang="en-US" sz="4000" dirty="0"/>
              <a:t>Spirit of peace, my Comforter and healer,</a:t>
            </a:r>
          </a:p>
          <a:p>
            <a:r>
              <a:rPr lang="en-US" altLang="en-US" sz="4000" dirty="0"/>
              <a:t>In whom my springs are found, let my soul meet thee there.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12224794-D7C1-7F94-3064-E61DF286BB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700213"/>
            <a:ext cx="8610600" cy="309721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000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From a hill I know,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Healing waters flow;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O rise, Immanuel's tide,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And my soul overflow!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DDA6C2DE-3536-81AA-9227-9FAAE704F9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472" y="1196417"/>
            <a:ext cx="9505056" cy="4465166"/>
          </a:xfrm>
        </p:spPr>
        <p:txBody>
          <a:bodyPr/>
          <a:lstStyle/>
          <a:p>
            <a:r>
              <a:rPr lang="en-US" altLang="en-US" sz="2000" dirty="0"/>
              <a:t>Verse 2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Wash from my hands the dust of earthly striving;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Take from my mind the stress of secret fear;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Cleanse thou the wounds from all but thee far hidden,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And when the waters flow let my healing appear.</a:t>
            </a:r>
            <a:endParaRPr lang="en-US" altLang="en-US" sz="3600" dirty="0"/>
          </a:p>
          <a:p>
            <a:endParaRPr lang="en-US" altLang="en-US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680C9189-BAE7-1384-4CBC-22067C83FC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700213"/>
            <a:ext cx="8610600" cy="30972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From a hill I know,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Healing waters flow;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O rise, Immanuel's tide,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And my soul overflow!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5B66466-E991-3B84-A9B4-61D040F097A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1268413"/>
            <a:ext cx="9937750" cy="3867150"/>
          </a:xfrm>
        </p:spPr>
        <p:txBody>
          <a:bodyPr/>
          <a:lstStyle/>
          <a:p>
            <a:r>
              <a:rPr lang="en-US" altLang="en-US" sz="2000"/>
              <a:t>verse 3</a:t>
            </a:r>
            <a:endParaRPr lang="en-US" altLang="en-US" sz="3200"/>
          </a:p>
          <a:p>
            <a:r>
              <a:rPr lang="en-US" altLang="en-US" sz="4000"/>
              <a:t>Light, life and love are in that healing fountain,</a:t>
            </a:r>
          </a:p>
          <a:p>
            <a:r>
              <a:rPr lang="en-US" altLang="en-US" sz="4000"/>
              <a:t>All I require to cleanse me and restore;</a:t>
            </a:r>
          </a:p>
          <a:p>
            <a:r>
              <a:rPr lang="en-US" altLang="en-US" sz="4000"/>
              <a:t>Flow through my soul, redeem its desert places,</a:t>
            </a:r>
          </a:p>
          <a:p>
            <a:r>
              <a:rPr lang="en-US" altLang="en-US" sz="4000"/>
              <a:t>And make a garden there for the Lord I adore.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DCDF0FF2-54E1-0214-3067-A05B9F51B21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063750" y="1700213"/>
            <a:ext cx="8610600" cy="30972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dirty="0"/>
              <a:t>Chorus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From a hill I know,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Healing waters flow;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O rise, Immanuel's tide,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And my soul overflow!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DC78DF-FBCA-2752-B169-B3A96F7872F1}"/>
              </a:ext>
            </a:extLst>
          </p:cNvPr>
          <p:cNvSpPr/>
          <p:nvPr/>
        </p:nvSpPr>
        <p:spPr>
          <a:xfrm>
            <a:off x="144463" y="5805488"/>
            <a:ext cx="6096000" cy="90011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Song # 1987210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Albert </a:t>
            </a:r>
            <a:r>
              <a:rPr lang="en-AU" sz="1050" dirty="0" err="1">
                <a:latin typeface="akagi_probook"/>
              </a:rPr>
              <a:t>Orsborn</a:t>
            </a:r>
            <a:endParaRPr lang="en-AU" sz="1050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AU" sz="1050" dirty="0">
                <a:latin typeface="akagi_probook"/>
              </a:rPr>
              <a:t>© Salvationist Publishing &amp; Supplies Ltd. (Admin. by </a:t>
            </a:r>
            <a:r>
              <a:rPr lang="en-AU" sz="1050" dirty="0" err="1">
                <a:latin typeface="akagi_probook"/>
              </a:rPr>
              <a:t>CopyCare</a:t>
            </a:r>
            <a:r>
              <a:rPr lang="en-AU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i="1" dirty="0">
                <a:latin typeface="akagi_probook"/>
              </a:rPr>
              <a:t>For use solely with the </a:t>
            </a:r>
            <a:r>
              <a:rPr lang="en-AU" sz="1050" i="1" dirty="0" err="1">
                <a:latin typeface="akagi_probook"/>
              </a:rPr>
              <a:t>SongSelect</a:t>
            </a:r>
            <a:r>
              <a:rPr lang="en-AU" sz="1050" i="1" dirty="0">
                <a:latin typeface="akagi_probook"/>
              </a:rPr>
              <a:t>® </a:t>
            </a:r>
            <a:r>
              <a:rPr lang="en-AU" sz="1050" i="1" dirty="0">
                <a:latin typeface="akagi_probook"/>
                <a:hlinkClick r:id="rId2"/>
              </a:rPr>
              <a:t>Terms of Use</a:t>
            </a:r>
            <a:r>
              <a:rPr lang="en-AU" sz="1050" i="1" dirty="0">
                <a:latin typeface="akagi_probook"/>
              </a:rPr>
              <a:t>. All rights reserved. </a:t>
            </a:r>
            <a:r>
              <a:rPr lang="en-AU" sz="1050" i="1" dirty="0">
                <a:latin typeface="akagi_probook"/>
                <a:hlinkClick r:id="rId3"/>
              </a:rPr>
              <a:t>www.ccli.com</a:t>
            </a:r>
            <a:endParaRPr lang="en-AU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243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5</cp:revision>
  <dcterms:created xsi:type="dcterms:W3CDTF">1998-10-22T04:43:48Z</dcterms:created>
  <dcterms:modified xsi:type="dcterms:W3CDTF">2023-07-26T07:50:00Z</dcterms:modified>
</cp:coreProperties>
</file>